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99" r:id="rId2"/>
    <p:sldId id="317" r:id="rId3"/>
    <p:sldId id="310" r:id="rId4"/>
    <p:sldId id="304" r:id="rId5"/>
    <p:sldId id="312" r:id="rId6"/>
    <p:sldId id="318" r:id="rId7"/>
    <p:sldId id="313" r:id="rId8"/>
    <p:sldId id="314" r:id="rId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64E9BE-C2C9-4890-80FD-477163ACFAD4}" v="39" dt="2019-10-02T15:10:30.269"/>
    <p1510:client id="{6CB47694-2885-4A45-BB75-9238AC6FA166}" v="3" dt="2019-10-02T16:35:10.00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5" autoAdjust="0"/>
    <p:restoredTop sz="94660"/>
  </p:normalViewPr>
  <p:slideViewPr>
    <p:cSldViewPr>
      <p:cViewPr varScale="1">
        <p:scale>
          <a:sx n="57" d="100"/>
          <a:sy n="57" d="100"/>
        </p:scale>
        <p:origin x="600" y="7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éphane Rhéaume" userId="7a450330b0689dca" providerId="LiveId" clId="{3464E9BE-C2C9-4890-80FD-477163ACFAD4}"/>
    <pc:docChg chg="custSel addSld delSld modSld">
      <pc:chgData name="Stéphane Rhéaume" userId="7a450330b0689dca" providerId="LiveId" clId="{3464E9BE-C2C9-4890-80FD-477163ACFAD4}" dt="2019-10-02T15:10:30.269" v="1556"/>
      <pc:docMkLst>
        <pc:docMk/>
      </pc:docMkLst>
      <pc:sldChg chg="modSp">
        <pc:chgData name="Stéphane Rhéaume" userId="7a450330b0689dca" providerId="LiveId" clId="{3464E9BE-C2C9-4890-80FD-477163ACFAD4}" dt="2019-10-02T15:09:02.864" v="1555" actId="20577"/>
        <pc:sldMkLst>
          <pc:docMk/>
          <pc:sldMk cId="117567474" sldId="324"/>
        </pc:sldMkLst>
        <pc:spChg chg="mod">
          <ac:chgData name="Stéphane Rhéaume" userId="7a450330b0689dca" providerId="LiveId" clId="{3464E9BE-C2C9-4890-80FD-477163ACFAD4}" dt="2019-10-02T15:09:02.864" v="1555" actId="20577"/>
          <ac:spMkLst>
            <pc:docMk/>
            <pc:sldMk cId="117567474" sldId="324"/>
            <ac:spMk id="6" creationId="{CE207A3F-3CC2-41B4-B677-18608E9A8F8F}"/>
          </ac:spMkLst>
        </pc:spChg>
      </pc:sldChg>
      <pc:sldChg chg="del">
        <pc:chgData name="Stéphane Rhéaume" userId="7a450330b0689dca" providerId="LiveId" clId="{3464E9BE-C2C9-4890-80FD-477163ACFAD4}" dt="2019-10-02T14:53:24.684" v="170" actId="2696"/>
        <pc:sldMkLst>
          <pc:docMk/>
          <pc:sldMk cId="2986800141" sldId="326"/>
        </pc:sldMkLst>
      </pc:sldChg>
      <pc:sldChg chg="modSp">
        <pc:chgData name="Stéphane Rhéaume" userId="7a450330b0689dca" providerId="LiveId" clId="{3464E9BE-C2C9-4890-80FD-477163ACFAD4}" dt="2019-10-02T14:53:34.458" v="181" actId="6549"/>
        <pc:sldMkLst>
          <pc:docMk/>
          <pc:sldMk cId="3640904507" sldId="326"/>
        </pc:sldMkLst>
        <pc:spChg chg="mod">
          <ac:chgData name="Stéphane Rhéaume" userId="7a450330b0689dca" providerId="LiveId" clId="{3464E9BE-C2C9-4890-80FD-477163ACFAD4}" dt="2019-10-02T14:53:34.458" v="181" actId="6549"/>
          <ac:spMkLst>
            <pc:docMk/>
            <pc:sldMk cId="3640904507" sldId="326"/>
            <ac:spMk id="128" creationId="{00000000-0000-0000-0000-000000000000}"/>
          </ac:spMkLst>
        </pc:spChg>
      </pc:sldChg>
      <pc:sldChg chg="addSp delSp modSp add">
        <pc:chgData name="Stéphane Rhéaume" userId="7a450330b0689dca" providerId="LiveId" clId="{3464E9BE-C2C9-4890-80FD-477163ACFAD4}" dt="2019-10-02T14:53:03.744" v="169" actId="14100"/>
        <pc:sldMkLst>
          <pc:docMk/>
          <pc:sldMk cId="1326100842" sldId="331"/>
        </pc:sldMkLst>
        <pc:spChg chg="add del mod">
          <ac:chgData name="Stéphane Rhéaume" userId="7a450330b0689dca" providerId="LiveId" clId="{3464E9BE-C2C9-4890-80FD-477163ACFAD4}" dt="2019-10-02T14:52:39.543" v="163"/>
          <ac:spMkLst>
            <pc:docMk/>
            <pc:sldMk cId="1326100842" sldId="331"/>
            <ac:spMk id="2" creationId="{FED915AF-12D0-482E-AF96-E58F202D89CF}"/>
          </ac:spMkLst>
        </pc:spChg>
        <pc:spChg chg="mod">
          <ac:chgData name="Stéphane Rhéaume" userId="7a450330b0689dca" providerId="LiveId" clId="{3464E9BE-C2C9-4890-80FD-477163ACFAD4}" dt="2019-10-02T14:53:03.744" v="169" actId="14100"/>
          <ac:spMkLst>
            <pc:docMk/>
            <pc:sldMk cId="1326100842" sldId="331"/>
            <ac:spMk id="4" creationId="{3514EB50-787B-4848-AE3B-F142AB585989}"/>
          </ac:spMkLst>
        </pc:spChg>
        <pc:spChg chg="del">
          <ac:chgData name="Stéphane Rhéaume" userId="7a450330b0689dca" providerId="LiveId" clId="{3464E9BE-C2C9-4890-80FD-477163ACFAD4}" dt="2019-10-02T14:52:37.558" v="162"/>
          <ac:spMkLst>
            <pc:docMk/>
            <pc:sldMk cId="1326100842" sldId="331"/>
            <ac:spMk id="128" creationId="{00000000-0000-0000-0000-000000000000}"/>
          </ac:spMkLst>
        </pc:spChg>
      </pc:sldChg>
      <pc:sldChg chg="modSp add modAnim">
        <pc:chgData name="Stéphane Rhéaume" userId="7a450330b0689dca" providerId="LiveId" clId="{3464E9BE-C2C9-4890-80FD-477163ACFAD4}" dt="2019-10-02T15:10:30.269" v="1556"/>
        <pc:sldMkLst>
          <pc:docMk/>
          <pc:sldMk cId="2196309188" sldId="332"/>
        </pc:sldMkLst>
        <pc:spChg chg="mod">
          <ac:chgData name="Stéphane Rhéaume" userId="7a450330b0689dca" providerId="LiveId" clId="{3464E9BE-C2C9-4890-80FD-477163ACFAD4}" dt="2019-10-02T15:10:30.269" v="1556"/>
          <ac:spMkLst>
            <pc:docMk/>
            <pc:sldMk cId="2196309188" sldId="332"/>
            <ac:spMk id="4" creationId="{3514EB50-787B-4848-AE3B-F142AB585989}"/>
          </ac:spMkLst>
        </pc:spChg>
        <pc:spChg chg="mod">
          <ac:chgData name="Stéphane Rhéaume" userId="7a450330b0689dca" providerId="LiveId" clId="{3464E9BE-C2C9-4890-80FD-477163ACFAD4}" dt="2019-10-02T14:54:01.033" v="250" actId="6549"/>
          <ac:spMkLst>
            <pc:docMk/>
            <pc:sldMk cId="2196309188" sldId="332"/>
            <ac:spMk id="128" creationId="{00000000-0000-0000-0000-000000000000}"/>
          </ac:spMkLst>
        </pc:spChg>
      </pc:sldChg>
    </pc:docChg>
  </pc:docChgLst>
  <pc:docChgLst>
    <pc:chgData name="Stéphane Rhéaume" userId="7a450330b0689dca" providerId="LiveId" clId="{736B3F2A-FB7A-4EEE-A074-085E4F04C849}"/>
    <pc:docChg chg="undo custSel delSld modSld">
      <pc:chgData name="Stéphane Rhéaume" userId="7a450330b0689dca" providerId="LiveId" clId="{736B3F2A-FB7A-4EEE-A074-085E4F04C849}" dt="2019-10-02T16:53:31.896" v="42" actId="2696"/>
      <pc:docMkLst>
        <pc:docMk/>
      </pc:docMkLst>
      <pc:sldChg chg="del">
        <pc:chgData name="Stéphane Rhéaume" userId="7a450330b0689dca" providerId="LiveId" clId="{736B3F2A-FB7A-4EEE-A074-085E4F04C849}" dt="2019-10-02T16:53:29.332" v="41" actId="2696"/>
        <pc:sldMkLst>
          <pc:docMk/>
          <pc:sldMk cId="0" sldId="259"/>
        </pc:sldMkLst>
      </pc:sldChg>
      <pc:sldChg chg="modSp">
        <pc:chgData name="Stéphane Rhéaume" userId="7a450330b0689dca" providerId="LiveId" clId="{736B3F2A-FB7A-4EEE-A074-085E4F04C849}" dt="2019-10-02T16:52:46.484" v="33" actId="6549"/>
        <pc:sldMkLst>
          <pc:docMk/>
          <pc:sldMk cId="1656214687" sldId="297"/>
        </pc:sldMkLst>
        <pc:spChg chg="mod">
          <ac:chgData name="Stéphane Rhéaume" userId="7a450330b0689dca" providerId="LiveId" clId="{736B3F2A-FB7A-4EEE-A074-085E4F04C849}" dt="2019-10-02T16:52:46.484" v="33" actId="6549"/>
          <ac:spMkLst>
            <pc:docMk/>
            <pc:sldMk cId="1656214687" sldId="297"/>
            <ac:spMk id="2" creationId="{57080890-B412-4685-AA40-A8719A833BE3}"/>
          </ac:spMkLst>
        </pc:spChg>
        <pc:spChg chg="mod">
          <ac:chgData name="Stéphane Rhéaume" userId="7a450330b0689dca" providerId="LiveId" clId="{736B3F2A-FB7A-4EEE-A074-085E4F04C849}" dt="2019-10-02T16:52:23.610" v="13" actId="6549"/>
          <ac:spMkLst>
            <pc:docMk/>
            <pc:sldMk cId="1656214687" sldId="297"/>
            <ac:spMk id="3" creationId="{59654F3E-496A-4411-854D-4A4C0D22B679}"/>
          </ac:spMkLst>
        </pc:spChg>
      </pc:sldChg>
      <pc:sldChg chg="del">
        <pc:chgData name="Stéphane Rhéaume" userId="7a450330b0689dca" providerId="LiveId" clId="{736B3F2A-FB7A-4EEE-A074-085E4F04C849}" dt="2019-10-02T16:52:51.753" v="34" actId="2696"/>
        <pc:sldMkLst>
          <pc:docMk/>
          <pc:sldMk cId="538614758" sldId="321"/>
        </pc:sldMkLst>
      </pc:sldChg>
      <pc:sldChg chg="del">
        <pc:chgData name="Stéphane Rhéaume" userId="7a450330b0689dca" providerId="LiveId" clId="{736B3F2A-FB7A-4EEE-A074-085E4F04C849}" dt="2019-10-02T16:53:07.028" v="36" actId="2696"/>
        <pc:sldMkLst>
          <pc:docMk/>
          <pc:sldMk cId="117567474" sldId="324"/>
        </pc:sldMkLst>
      </pc:sldChg>
      <pc:sldChg chg="del">
        <pc:chgData name="Stéphane Rhéaume" userId="7a450330b0689dca" providerId="LiveId" clId="{736B3F2A-FB7A-4EEE-A074-085E4F04C849}" dt="2019-10-02T16:53:31.896" v="42" actId="2696"/>
        <pc:sldMkLst>
          <pc:docMk/>
          <pc:sldMk cId="633125316" sldId="325"/>
        </pc:sldMkLst>
      </pc:sldChg>
      <pc:sldChg chg="del">
        <pc:chgData name="Stéphane Rhéaume" userId="7a450330b0689dca" providerId="LiveId" clId="{736B3F2A-FB7A-4EEE-A074-085E4F04C849}" dt="2019-10-02T16:53:15.972" v="40" actId="2696"/>
        <pc:sldMkLst>
          <pc:docMk/>
          <pc:sldMk cId="297285592" sldId="327"/>
        </pc:sldMkLst>
      </pc:sldChg>
      <pc:sldChg chg="del">
        <pc:chgData name="Stéphane Rhéaume" userId="7a450330b0689dca" providerId="LiveId" clId="{736B3F2A-FB7A-4EEE-A074-085E4F04C849}" dt="2019-10-02T16:53:10.891" v="38" actId="2696"/>
        <pc:sldMkLst>
          <pc:docMk/>
          <pc:sldMk cId="887451489" sldId="328"/>
        </pc:sldMkLst>
      </pc:sldChg>
      <pc:sldChg chg="del">
        <pc:chgData name="Stéphane Rhéaume" userId="7a450330b0689dca" providerId="LiveId" clId="{736B3F2A-FB7A-4EEE-A074-085E4F04C849}" dt="2019-10-02T16:53:09.217" v="37" actId="2696"/>
        <pc:sldMkLst>
          <pc:docMk/>
          <pc:sldMk cId="242630955" sldId="330"/>
        </pc:sldMkLst>
      </pc:sldChg>
      <pc:sldChg chg="del">
        <pc:chgData name="Stéphane Rhéaume" userId="7a450330b0689dca" providerId="LiveId" clId="{736B3F2A-FB7A-4EEE-A074-085E4F04C849}" dt="2019-10-02T16:52:59.368" v="35" actId="2696"/>
        <pc:sldMkLst>
          <pc:docMk/>
          <pc:sldMk cId="1326100842" sldId="331"/>
        </pc:sldMkLst>
      </pc:sldChg>
      <pc:sldChg chg="del">
        <pc:chgData name="Stéphane Rhéaume" userId="7a450330b0689dca" providerId="LiveId" clId="{736B3F2A-FB7A-4EEE-A074-085E4F04C849}" dt="2019-10-02T16:53:12.375" v="39" actId="2696"/>
        <pc:sldMkLst>
          <pc:docMk/>
          <pc:sldMk cId="2196309188" sldId="332"/>
        </pc:sldMkLst>
      </pc:sldChg>
    </pc:docChg>
  </pc:docChgLst>
  <pc:docChgLst>
    <pc:chgData name="Stéphane Rhéaume" userId="7a450330b0689dca" providerId="LiveId" clId="{6CB47694-2885-4A45-BB75-9238AC6FA166}"/>
    <pc:docChg chg="delSld modSld">
      <pc:chgData name="Stéphane Rhéaume" userId="7a450330b0689dca" providerId="LiveId" clId="{6CB47694-2885-4A45-BB75-9238AC6FA166}" dt="2019-10-02T16:35:10.003" v="3"/>
      <pc:docMkLst>
        <pc:docMk/>
      </pc:docMkLst>
      <pc:sldChg chg="modAnim">
        <pc:chgData name="Stéphane Rhéaume" userId="7a450330b0689dca" providerId="LiveId" clId="{6CB47694-2885-4A45-BB75-9238AC6FA166}" dt="2019-10-02T16:35:10.003" v="3"/>
        <pc:sldMkLst>
          <pc:docMk/>
          <pc:sldMk cId="117567474" sldId="324"/>
        </pc:sldMkLst>
      </pc:sldChg>
      <pc:sldChg chg="del">
        <pc:chgData name="Stéphane Rhéaume" userId="7a450330b0689dca" providerId="LiveId" clId="{6CB47694-2885-4A45-BB75-9238AC6FA166}" dt="2019-10-02T16:34:01.611" v="0" actId="2696"/>
        <pc:sldMkLst>
          <pc:docMk/>
          <pc:sldMk cId="3640904507" sldId="3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20" name="Image"/>
          <p:cNvSpPr>
            <a:spLocks noGrp="1"/>
          </p:cNvSpPr>
          <p:nvPr>
            <p:ph type="pic" sz="half" idx="13"/>
          </p:nvPr>
        </p:nvSpPr>
        <p:spPr>
          <a:xfrm>
            <a:off x="1573807" y="1421425"/>
            <a:ext cx="9855201" cy="5143501"/>
          </a:xfrm>
          <a:prstGeom prst="rect">
            <a:avLst/>
          </a:prstGeom>
          <a:ln w="9525">
            <a:round/>
          </a:ln>
        </p:spPr>
        <p:txBody>
          <a:bodyPr lIns="91439" tIns="45719" rIns="91439" bIns="45719" anchor="t">
            <a:noAutofit/>
          </a:bodyPr>
          <a:lstStyle/>
          <a:p>
            <a:endParaRPr/>
          </a:p>
        </p:txBody>
      </p:sp>
      <p:sp>
        <p:nvSpPr>
          <p:cNvPr id="21" name="Texte du titre"/>
          <p:cNvSpPr txBox="1">
            <a:spLocks noGrp="1"/>
          </p:cNvSpPr>
          <p:nvPr>
            <p:ph type="title"/>
          </p:nvPr>
        </p:nvSpPr>
        <p:spPr>
          <a:xfrm>
            <a:off x="1270000" y="6680200"/>
            <a:ext cx="10464800" cy="1270000"/>
          </a:xfrm>
          <a:prstGeom prst="rect">
            <a:avLst/>
          </a:prstGeom>
        </p:spPr>
        <p:txBody>
          <a:bodyPr anchor="b"/>
          <a:lstStyle>
            <a:lvl1pPr algn="ctr"/>
          </a:lstStyle>
          <a:p>
            <a:r>
              <a:t>Texte du titre</a:t>
            </a:r>
          </a:p>
        </p:txBody>
      </p:sp>
      <p:sp>
        <p:nvSpPr>
          <p:cNvPr id="22" name="Texte niveau 1…"/>
          <p:cNvSpPr txBox="1">
            <a:spLocks noGrp="1"/>
          </p:cNvSpPr>
          <p:nvPr>
            <p:ph type="body" sz="quarter"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Texte niveau 1</a:t>
            </a:r>
          </a:p>
          <a:p>
            <a:pPr lvl="1"/>
            <a:r>
              <a:t>Texte niveau 2</a:t>
            </a:r>
          </a:p>
          <a:p>
            <a:pPr lvl="2"/>
            <a:r>
              <a:t>Texte niveau 3</a:t>
            </a:r>
          </a:p>
          <a:p>
            <a:pPr lvl="3"/>
            <a:r>
              <a:t>Texte niveau 4</a:t>
            </a:r>
          </a:p>
          <a:p>
            <a:pPr lvl="4"/>
            <a:r>
              <a:t>Texte niveau 5</a:t>
            </a:r>
          </a:p>
        </p:txBody>
      </p:sp>
      <p:sp>
        <p:nvSpPr>
          <p:cNvPr id="23"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Texte du titre"/>
          <p:cNvSpPr txBox="1">
            <a:spLocks noGrp="1"/>
          </p:cNvSpPr>
          <p:nvPr>
            <p:ph type="title"/>
          </p:nvPr>
        </p:nvSpPr>
        <p:spPr>
          <a:xfrm>
            <a:off x="1270000" y="3289300"/>
            <a:ext cx="10464800" cy="3175000"/>
          </a:xfrm>
          <a:prstGeom prst="rect">
            <a:avLst/>
          </a:prstGeom>
        </p:spPr>
        <p:txBody>
          <a:bodyPr/>
          <a:lstStyle>
            <a:lvl1pPr algn="ctr"/>
          </a:lstStyle>
          <a:p>
            <a:r>
              <a:t>Texte du titre</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75450" y="1408083"/>
            <a:ext cx="4673600" cy="6972301"/>
          </a:xfrm>
          <a:prstGeom prst="rect">
            <a:avLst/>
          </a:prstGeom>
          <a:ln w="9525">
            <a:round/>
          </a:ln>
        </p:spPr>
        <p:txBody>
          <a:bodyPr lIns="91439" tIns="45719" rIns="91439" bIns="45719" anchor="t">
            <a:noAutofit/>
          </a:bodyPr>
          <a:lstStyle/>
          <a:p>
            <a:endParaRPr/>
          </a:p>
        </p:txBody>
      </p:sp>
      <p:sp>
        <p:nvSpPr>
          <p:cNvPr id="39" name="Texte du titre"/>
          <p:cNvSpPr txBox="1">
            <a:spLocks noGrp="1"/>
          </p:cNvSpPr>
          <p:nvPr>
            <p:ph type="title"/>
          </p:nvPr>
        </p:nvSpPr>
        <p:spPr>
          <a:xfrm>
            <a:off x="965200" y="1397000"/>
            <a:ext cx="5600700" cy="4038600"/>
          </a:xfrm>
          <a:prstGeom prst="rect">
            <a:avLst/>
          </a:prstGeom>
        </p:spPr>
        <p:txBody>
          <a:bodyPr anchor="b"/>
          <a:lstStyle>
            <a:lvl1pPr algn="ctr">
              <a:defRPr sz="6800"/>
            </a:lvl1pPr>
          </a:lstStyle>
          <a:p>
            <a:r>
              <a:t>Texte du titre</a:t>
            </a:r>
          </a:p>
        </p:txBody>
      </p:sp>
      <p:sp>
        <p:nvSpPr>
          <p:cNvPr id="40" name="Texte niveau 1…"/>
          <p:cNvSpPr txBox="1">
            <a:spLocks noGrp="1"/>
          </p:cNvSpPr>
          <p:nvPr>
            <p:ph type="body" sz="quarter"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Texte du titre"/>
          <p:cNvSpPr txBox="1">
            <a:spLocks noGrp="1"/>
          </p:cNvSpPr>
          <p:nvPr>
            <p:ph type="title"/>
          </p:nvPr>
        </p:nvSpPr>
        <p:spPr>
          <a:prstGeom prst="rect">
            <a:avLst/>
          </a:prstGeom>
        </p:spPr>
        <p:txBody>
          <a:bodyPr/>
          <a:lstStyle>
            <a:lvl1pPr algn="ctr"/>
          </a:lstStyle>
          <a:p>
            <a:r>
              <a:t>Texte du titre</a:t>
            </a:r>
          </a:p>
        </p:txBody>
      </p:sp>
      <p:sp>
        <p:nvSpPr>
          <p:cNvPr id="49"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Texte du titre"/>
          <p:cNvSpPr txBox="1">
            <a:spLocks noGrp="1"/>
          </p:cNvSpPr>
          <p:nvPr>
            <p:ph type="title"/>
          </p:nvPr>
        </p:nvSpPr>
        <p:spPr>
          <a:prstGeom prst="rect">
            <a:avLst/>
          </a:prstGeom>
        </p:spPr>
        <p:txBody>
          <a:bodyPr/>
          <a:lstStyle>
            <a:lvl1pPr algn="ctr"/>
          </a:lstStyle>
          <a:p>
            <a:r>
              <a:t>Texte du titre</a:t>
            </a:r>
          </a:p>
        </p:txBody>
      </p:sp>
      <p:sp>
        <p:nvSpPr>
          <p:cNvPr id="57" name="Texte niveau 1…"/>
          <p:cNvSpPr txBox="1">
            <a:spLocks noGrp="1"/>
          </p:cNvSpPr>
          <p:nvPr>
            <p:ph type="body" idx="1"/>
          </p:nvPr>
        </p:nvSpPr>
        <p:spPr>
          <a:xfrm>
            <a:off x="1270000" y="2819400"/>
            <a:ext cx="10464800" cy="5842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Texte niveau 1</a:t>
            </a:r>
          </a:p>
          <a:p>
            <a:pPr lvl="1"/>
            <a:r>
              <a:t>Texte niveau 2</a:t>
            </a:r>
          </a:p>
          <a:p>
            <a:pPr lvl="2"/>
            <a:r>
              <a:t>Texte niveau 3</a:t>
            </a:r>
          </a:p>
          <a:p>
            <a:pPr lvl="3"/>
            <a:r>
              <a:t>Texte niveau 4</a:t>
            </a:r>
          </a:p>
          <a:p>
            <a:pPr lvl="4"/>
            <a:r>
              <a:t>Texte niveau 5</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31000" y="2857500"/>
            <a:ext cx="5003800" cy="5588000"/>
          </a:xfrm>
          <a:prstGeom prst="rect">
            <a:avLst/>
          </a:prstGeom>
          <a:ln w="9525">
            <a:round/>
          </a:ln>
        </p:spPr>
        <p:txBody>
          <a:bodyPr lIns="91439" tIns="45719" rIns="91439" bIns="45719" anchor="t">
            <a:noAutofit/>
          </a:bodyPr>
          <a:lstStyle/>
          <a:p>
            <a:endParaRPr/>
          </a:p>
        </p:txBody>
      </p:sp>
      <p:sp>
        <p:nvSpPr>
          <p:cNvPr id="66" name="Texte du titre"/>
          <p:cNvSpPr txBox="1">
            <a:spLocks noGrp="1"/>
          </p:cNvSpPr>
          <p:nvPr>
            <p:ph type="title"/>
          </p:nvPr>
        </p:nvSpPr>
        <p:spPr>
          <a:prstGeom prst="rect">
            <a:avLst/>
          </a:prstGeom>
        </p:spPr>
        <p:txBody>
          <a:bodyPr/>
          <a:lstStyle>
            <a:lvl1pPr algn="ctr"/>
          </a:lstStyle>
          <a:p>
            <a:r>
              <a:t>Texte du titre</a:t>
            </a:r>
          </a:p>
        </p:txBody>
      </p:sp>
      <p:sp>
        <p:nvSpPr>
          <p:cNvPr id="67" name="Texte niveau 1…"/>
          <p:cNvSpPr txBox="1">
            <a:spLocks noGrp="1"/>
          </p:cNvSpPr>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r>
              <a:t>Texte niveau 1</a:t>
            </a:r>
          </a:p>
          <a:p>
            <a:pPr lvl="1"/>
            <a:r>
              <a:t>Texte niveau 2</a:t>
            </a:r>
          </a:p>
          <a:p>
            <a:pPr lvl="2"/>
            <a:r>
              <a:t>Texte niveau 3</a:t>
            </a:r>
          </a:p>
          <a:p>
            <a:pPr lvl="3"/>
            <a:r>
              <a:t>Texte niveau 4</a:t>
            </a:r>
          </a:p>
          <a:p>
            <a:pPr lvl="4"/>
            <a:r>
              <a:t>Texte niveau 5</a:t>
            </a:r>
          </a:p>
        </p:txBody>
      </p:sp>
      <p:sp>
        <p:nvSpPr>
          <p:cNvPr id="68"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Texte niveau 1…"/>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Texte niveau 1</a:t>
            </a:r>
          </a:p>
          <a:p>
            <a:pPr lvl="1"/>
            <a:r>
              <a:t>Texte niveau 2</a:t>
            </a:r>
          </a:p>
          <a:p>
            <a:pPr lvl="2"/>
            <a:r>
              <a:t>Texte niveau 3</a:t>
            </a:r>
          </a:p>
          <a:p>
            <a:pPr lvl="3"/>
            <a:r>
              <a:t>Texte niveau 4</a:t>
            </a:r>
          </a:p>
          <a:p>
            <a:pPr lvl="4"/>
            <a:r>
              <a:t>Texte niveau 5</a:t>
            </a:r>
          </a:p>
        </p:txBody>
      </p:sp>
      <p:sp>
        <p:nvSpPr>
          <p:cNvPr id="76"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7396540" y="812918"/>
            <a:ext cx="4660901" cy="2984501"/>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quarter" idx="14"/>
          </p:nvPr>
        </p:nvSpPr>
        <p:spPr>
          <a:xfrm>
            <a:off x="7396540" y="4038718"/>
            <a:ext cx="4660901" cy="4864101"/>
          </a:xfrm>
          <a:prstGeom prst="rect">
            <a:avLst/>
          </a:prstGeom>
          <a:ln w="9525">
            <a:round/>
          </a:ln>
        </p:spPr>
        <p:txBody>
          <a:bodyPr lIns="91439" tIns="45719" rIns="91439" bIns="45719" anchor="t">
            <a:noAutofit/>
          </a:bodyPr>
          <a:lstStyle/>
          <a:p>
            <a:endParaRPr/>
          </a:p>
        </p:txBody>
      </p:sp>
      <p:sp>
        <p:nvSpPr>
          <p:cNvPr id="85" name="Image"/>
          <p:cNvSpPr>
            <a:spLocks noGrp="1"/>
          </p:cNvSpPr>
          <p:nvPr>
            <p:ph type="pic" sz="half" idx="15"/>
          </p:nvPr>
        </p:nvSpPr>
        <p:spPr>
          <a:xfrm>
            <a:off x="952500" y="825500"/>
            <a:ext cx="6197600" cy="8089900"/>
          </a:xfrm>
          <a:prstGeom prst="rect">
            <a:avLst/>
          </a:prstGeom>
          <a:ln w="9525">
            <a:round/>
          </a:ln>
        </p:spPr>
        <p:txBody>
          <a:bodyPr lIns="91439" tIns="45719" rIns="91439" bIns="45719" anchor="t">
            <a:noAutofit/>
          </a:bodyPr>
          <a:lstStyle/>
          <a:p>
            <a:endParaRPr/>
          </a:p>
        </p:txBody>
      </p:sp>
      <p:sp>
        <p:nvSpPr>
          <p:cNvPr id="86"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 Saisissez une citation ici. »"/>
          <p:cNvSpPr txBox="1">
            <a:spLocks noGrp="1"/>
          </p:cNvSpPr>
          <p:nvPr>
            <p:ph type="body" sz="quarter" idx="13"/>
          </p:nvPr>
        </p:nvSpPr>
        <p:spPr>
          <a:xfrm>
            <a:off x="1270000" y="4267200"/>
            <a:ext cx="10464800" cy="850900"/>
          </a:xfrm>
          <a:prstGeom prst="rect">
            <a:avLst/>
          </a:prstGeom>
        </p:spPr>
        <p:txBody>
          <a:bodyPr>
            <a:spAutoFit/>
          </a:bodyPr>
          <a:lstStyle>
            <a:lvl1pPr marL="0" indent="0" algn="ctr">
              <a:spcBef>
                <a:spcPts val="0"/>
              </a:spcBef>
              <a:buSzTx/>
              <a:buNone/>
            </a:lvl1pPr>
          </a:lstStyle>
          <a:p>
            <a:r>
              <a:t>« Saisissez une citation ici. »</a:t>
            </a:r>
          </a:p>
        </p:txBody>
      </p:sp>
      <p:sp>
        <p:nvSpPr>
          <p:cNvPr id="94" name="-Gilles Allain"/>
          <p:cNvSpPr txBox="1">
            <a:spLocks noGrp="1"/>
          </p:cNvSpPr>
          <p:nvPr>
            <p:ph type="body" sz="quarter" idx="14"/>
          </p:nvPr>
        </p:nvSpPr>
        <p:spPr>
          <a:xfrm>
            <a:off x="1270000" y="6362700"/>
            <a:ext cx="10464800" cy="647700"/>
          </a:xfrm>
          <a:prstGeom prst="rect">
            <a:avLst/>
          </a:prstGeom>
        </p:spPr>
        <p:txBody>
          <a:bodyPr anchor="t">
            <a:spAutoFit/>
          </a:bodyPr>
          <a:lstStyle>
            <a:lvl1pPr marL="0" indent="0" algn="ctr">
              <a:spcBef>
                <a:spcPts val="0"/>
              </a:spcBef>
              <a:buSzTx/>
              <a:buNone/>
              <a:defRPr sz="2800"/>
            </a:lvl1pPr>
          </a:lstStyle>
          <a:p>
            <a:r>
              <a:t>-Gilles Allain</a:t>
            </a:r>
          </a:p>
        </p:txBody>
      </p:sp>
      <p:sp>
        <p:nvSpPr>
          <p:cNvPr id="95" name="Numéro de diapositive"/>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exte niveau 1…"/>
          <p:cNvSpPr txBox="1">
            <a:spLocks noGrp="1"/>
          </p:cNvSpPr>
          <p:nvPr>
            <p:ph type="body" idx="1"/>
          </p:nvPr>
        </p:nvSpPr>
        <p:spPr>
          <a:xfrm>
            <a:off x="1270000" y="1168400"/>
            <a:ext cx="10464800" cy="7416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r>
              <a:t>Texte niveau 1</a:t>
            </a:r>
          </a:p>
          <a:p>
            <a:pPr lvl="1"/>
            <a:r>
              <a:t>Texte niveau 2</a:t>
            </a:r>
          </a:p>
          <a:p>
            <a:pPr lvl="2"/>
            <a:r>
              <a:t>Texte niveau 3</a:t>
            </a:r>
          </a:p>
          <a:p>
            <a:pPr lvl="3"/>
            <a:r>
              <a:t>Texte niveau 4</a:t>
            </a:r>
          </a:p>
          <a:p>
            <a:pPr lvl="4"/>
            <a:r>
              <a:t>Texte niveau 5</a:t>
            </a:r>
          </a:p>
        </p:txBody>
      </p:sp>
      <p:sp>
        <p:nvSpPr>
          <p:cNvPr id="3" name="Texte du titre"/>
          <p:cNvSpPr txBox="1">
            <a:spLocks noGrp="1"/>
          </p:cNvSpPr>
          <p:nvPr>
            <p:ph type="title"/>
          </p:nvPr>
        </p:nvSpPr>
        <p:spPr>
          <a:xfrm>
            <a:off x="1270000" y="635000"/>
            <a:ext cx="10464800" cy="210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Texte du titre</a:t>
            </a:r>
          </a:p>
        </p:txBody>
      </p:sp>
      <p:sp>
        <p:nvSpPr>
          <p:cNvPr id="4" name="Numéro de diapositive"/>
          <p:cNvSpPr txBox="1">
            <a:spLocks noGrp="1"/>
          </p:cNvSpPr>
          <p:nvPr>
            <p:ph type="sldNum" sz="quarter" idx="2"/>
          </p:nvPr>
        </p:nvSpPr>
        <p:spPr>
          <a:xfrm>
            <a:off x="6337299" y="9296399"/>
            <a:ext cx="323479" cy="45720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rPr/>
              <a:pPr/>
              <a:t>‹N°›</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1pPr>
      <a:lvl2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2pPr>
      <a:lvl3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3pPr>
      <a:lvl4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4pPr>
      <a:lvl5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5pPr>
      <a:lvl6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6pPr>
      <a:lvl7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7pPr>
      <a:lvl8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8pPr>
      <a:lvl9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9pPr>
    </p:titleStyle>
    <p:bodyStyle>
      <a:lvl1pPr marL="4699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mn-lt"/>
          <a:ea typeface="+mn-ea"/>
          <a:cs typeface="+mn-cs"/>
          <a:sym typeface="Papyrus"/>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5.xml"/><Relationship Id="rId5" Type="http://schemas.openxmlformats.org/officeDocument/2006/relationships/tags" Target="../tags/tag5.xml"/><Relationship Id="rId4"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3.png"/><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FD6B52-22F4-4CA7-9A4D-E03E7D4D9BEA}"/>
              </a:ext>
            </a:extLst>
          </p:cNvPr>
          <p:cNvSpPr>
            <a:spLocks noGrp="1"/>
          </p:cNvSpPr>
          <p:nvPr>
            <p:ph type="title"/>
            <p:custDataLst>
              <p:tags r:id="rId1"/>
            </p:custDataLst>
          </p:nvPr>
        </p:nvSpPr>
        <p:spPr/>
        <p:txBody>
          <a:bodyPr/>
          <a:lstStyle/>
          <a:p>
            <a:endParaRPr lang="fr-CA"/>
          </a:p>
        </p:txBody>
      </p:sp>
      <p:sp>
        <p:nvSpPr>
          <p:cNvPr id="3" name="Espace réservé du texte 2">
            <a:extLst>
              <a:ext uri="{FF2B5EF4-FFF2-40B4-BE49-F238E27FC236}">
                <a16:creationId xmlns:a16="http://schemas.microsoft.com/office/drawing/2014/main" id="{C6C57D3B-F3DB-4F7D-9260-A515D10CB841}"/>
              </a:ext>
            </a:extLst>
          </p:cNvPr>
          <p:cNvSpPr>
            <a:spLocks noGrp="1"/>
          </p:cNvSpPr>
          <p:nvPr>
            <p:ph type="body" idx="1"/>
            <p:custDataLst>
              <p:tags r:id="rId2"/>
            </p:custDataLst>
          </p:nvPr>
        </p:nvSpPr>
        <p:spPr/>
        <p:txBody>
          <a:bodyPr/>
          <a:lstStyle/>
          <a:p>
            <a:endParaRPr lang="fr-CA" dirty="0"/>
          </a:p>
        </p:txBody>
      </p:sp>
      <p:pic>
        <p:nvPicPr>
          <p:cNvPr id="5" name="Image 4">
            <a:extLst>
              <a:ext uri="{FF2B5EF4-FFF2-40B4-BE49-F238E27FC236}">
                <a16:creationId xmlns:a16="http://schemas.microsoft.com/office/drawing/2014/main" id="{5D1C288D-4386-4DCF-9591-A560005DF077}"/>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27000" y="-35860"/>
            <a:ext cx="13131800" cy="9784977"/>
          </a:xfrm>
          <a:prstGeom prst="rect">
            <a:avLst/>
          </a:prstGeom>
        </p:spPr>
      </p:pic>
      <p:sp>
        <p:nvSpPr>
          <p:cNvPr id="6" name="JOB: Quand le ciel nous tombe sur la tête…">
            <a:extLst>
              <a:ext uri="{FF2B5EF4-FFF2-40B4-BE49-F238E27FC236}">
                <a16:creationId xmlns:a16="http://schemas.microsoft.com/office/drawing/2014/main" id="{2D1E2797-6C34-44D4-B757-38239393ED98}"/>
              </a:ext>
            </a:extLst>
          </p:cNvPr>
          <p:cNvSpPr txBox="1">
            <a:spLocks/>
          </p:cNvSpPr>
          <p:nvPr>
            <p:custDataLst>
              <p:tags r:id="rId4"/>
            </p:custDataLst>
          </p:nvPr>
        </p:nvSpPr>
        <p:spPr>
          <a:xfrm>
            <a:off x="5969000" y="1009374"/>
            <a:ext cx="6553200" cy="210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Autofit/>
          </a:bodyPr>
          <a:lstStyle>
            <a:lvl1pPr marL="0" marR="0" indent="0" algn="ctr" defTabSz="414781" latinLnBrk="0">
              <a:lnSpc>
                <a:spcPct val="100000"/>
              </a:lnSpc>
              <a:spcBef>
                <a:spcPts val="0"/>
              </a:spcBef>
              <a:spcAft>
                <a:spcPts val="0"/>
              </a:spcAft>
              <a:buClrTx/>
              <a:buSzTx/>
              <a:buFontTx/>
              <a:buNone/>
              <a:tabLst/>
              <a:defRPr sz="5112" b="0" i="0" u="none" strike="noStrike" cap="none" spc="0" baseline="0">
                <a:ln>
                  <a:noFill/>
                </a:ln>
                <a:solidFill>
                  <a:srgbClr val="3E231A"/>
                </a:solidFill>
                <a:uFillTx/>
                <a:latin typeface="+mn-lt"/>
                <a:ea typeface="+mn-ea"/>
                <a:cs typeface="+mn-cs"/>
                <a:sym typeface="Papyrus"/>
              </a:defRPr>
            </a:lvl1pPr>
            <a:lvl2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2pPr>
            <a:lvl3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3pPr>
            <a:lvl4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4pPr>
            <a:lvl5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5pPr>
            <a:lvl6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6pPr>
            <a:lvl7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7pPr>
            <a:lvl8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8pPr>
            <a:lvl9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9pPr>
          </a:lstStyle>
          <a:p>
            <a:pPr hangingPunct="1"/>
            <a:r>
              <a:rPr lang="fr-CA" sz="8000" b="1" dirty="0">
                <a:solidFill>
                  <a:schemeClr val="bg2">
                    <a:lumMod val="20000"/>
                    <a:lumOff val="80000"/>
                  </a:schemeClr>
                </a:solidFill>
              </a:rPr>
              <a:t>Trois brins de sagesse… </a:t>
            </a:r>
          </a:p>
        </p:txBody>
      </p:sp>
      <p:sp>
        <p:nvSpPr>
          <p:cNvPr id="7" name="JOB: Quand le ciel nous tombe sur la tête…">
            <a:extLst>
              <a:ext uri="{FF2B5EF4-FFF2-40B4-BE49-F238E27FC236}">
                <a16:creationId xmlns:a16="http://schemas.microsoft.com/office/drawing/2014/main" id="{A3CE5139-AFF0-4AF3-991A-758D8B94C995}"/>
              </a:ext>
            </a:extLst>
          </p:cNvPr>
          <p:cNvSpPr txBox="1">
            <a:spLocks/>
          </p:cNvSpPr>
          <p:nvPr>
            <p:custDataLst>
              <p:tags r:id="rId5"/>
            </p:custDataLst>
          </p:nvPr>
        </p:nvSpPr>
        <p:spPr>
          <a:xfrm>
            <a:off x="254000" y="6400800"/>
            <a:ext cx="5486401" cy="210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Autofit/>
          </a:bodyPr>
          <a:lstStyle>
            <a:lvl1pPr marL="0" marR="0" indent="0" algn="ctr" defTabSz="414781" latinLnBrk="0">
              <a:lnSpc>
                <a:spcPct val="100000"/>
              </a:lnSpc>
              <a:spcBef>
                <a:spcPts val="0"/>
              </a:spcBef>
              <a:spcAft>
                <a:spcPts val="0"/>
              </a:spcAft>
              <a:buClrTx/>
              <a:buSzTx/>
              <a:buFontTx/>
              <a:buNone/>
              <a:tabLst/>
              <a:defRPr sz="5112" b="0" i="0" u="none" strike="noStrike" cap="none" spc="0" baseline="0">
                <a:ln>
                  <a:noFill/>
                </a:ln>
                <a:solidFill>
                  <a:srgbClr val="3E231A"/>
                </a:solidFill>
                <a:uFillTx/>
                <a:latin typeface="+mn-lt"/>
                <a:ea typeface="+mn-ea"/>
                <a:cs typeface="+mn-cs"/>
                <a:sym typeface="Papyrus"/>
              </a:defRPr>
            </a:lvl1pPr>
            <a:lvl2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2pPr>
            <a:lvl3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3pPr>
            <a:lvl4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4pPr>
            <a:lvl5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5pPr>
            <a:lvl6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6pPr>
            <a:lvl7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7pPr>
            <a:lvl8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8pPr>
            <a:lvl9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9pPr>
          </a:lstStyle>
          <a:p>
            <a:pPr algn="l" hangingPunct="1"/>
            <a:r>
              <a:rPr lang="fr-CA" sz="4400" b="1" dirty="0">
                <a:solidFill>
                  <a:schemeClr val="bg2">
                    <a:lumMod val="20000"/>
                    <a:lumOff val="80000"/>
                  </a:schemeClr>
                </a:solidFill>
              </a:rPr>
              <a:t>Réflexions sur le livre de l’</a:t>
            </a:r>
            <a:r>
              <a:rPr lang="fr-CA" sz="4400" b="1" dirty="0" err="1">
                <a:solidFill>
                  <a:schemeClr val="bg2">
                    <a:lumMod val="20000"/>
                    <a:lumOff val="80000"/>
                  </a:schemeClr>
                </a:solidFill>
              </a:rPr>
              <a:t>Écclésiaste</a:t>
            </a:r>
            <a:endParaRPr lang="fr-CA" sz="4400" b="1" dirty="0">
              <a:solidFill>
                <a:schemeClr val="bg2">
                  <a:lumMod val="20000"/>
                  <a:lumOff val="80000"/>
                </a:schemeClr>
              </a:solidFill>
            </a:endParaRPr>
          </a:p>
        </p:txBody>
      </p:sp>
    </p:spTree>
    <p:extLst>
      <p:ext uri="{BB962C8B-B14F-4D97-AF65-F5344CB8AC3E}">
        <p14:creationId xmlns:p14="http://schemas.microsoft.com/office/powerpoint/2010/main" val="34154820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0BEDED0-B72B-4298-9F36-2ACDFFEAA5D4}"/>
              </a:ext>
            </a:extLst>
          </p:cNvPr>
          <p:cNvPicPr>
            <a:picLocks noChangeAspect="1"/>
          </p:cNvPicPr>
          <p:nvPr>
            <p:custDataLst>
              <p:tags r:id="rId1"/>
            </p:custDataLst>
          </p:nvPr>
        </p:nvPicPr>
        <p:blipFill>
          <a:blip r:embed="rId3"/>
          <a:stretch>
            <a:fillRect/>
          </a:stretch>
        </p:blipFill>
        <p:spPr>
          <a:xfrm>
            <a:off x="3606800" y="646509"/>
            <a:ext cx="5630132" cy="8460581"/>
          </a:xfrm>
          <a:prstGeom prst="rect">
            <a:avLst/>
          </a:prstGeom>
        </p:spPr>
      </p:pic>
    </p:spTree>
    <p:extLst>
      <p:ext uri="{BB962C8B-B14F-4D97-AF65-F5344CB8AC3E}">
        <p14:creationId xmlns:p14="http://schemas.microsoft.com/office/powerpoint/2010/main" val="406018379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a:extLst>
              <a:ext uri="{FF2B5EF4-FFF2-40B4-BE49-F238E27FC236}">
                <a16:creationId xmlns:a16="http://schemas.microsoft.com/office/drawing/2014/main" id="{E3392D73-350F-43F8-85F2-129865CD6329}"/>
              </a:ext>
            </a:extLst>
          </p:cNvPr>
          <p:cNvSpPr txBox="1">
            <a:spLocks/>
          </p:cNvSpPr>
          <p:nvPr>
            <p:custDataLst>
              <p:tags r:id="rId1"/>
            </p:custDataLst>
          </p:nvPr>
        </p:nvSpPr>
        <p:spPr>
          <a:xfrm>
            <a:off x="937590" y="1981200"/>
            <a:ext cx="11353800" cy="6375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4699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4"/>
              </a:buBlip>
              <a:tabLst/>
              <a:defRPr sz="3800" b="0" i="0" u="none" strike="noStrike" cap="none" spc="0" baseline="0">
                <a:ln>
                  <a:noFill/>
                </a:ln>
                <a:solidFill>
                  <a:srgbClr val="3E231A"/>
                </a:solidFill>
                <a:uFillTx/>
                <a:latin typeface="+mn-lt"/>
                <a:ea typeface="+mn-ea"/>
                <a:cs typeface="+mn-cs"/>
                <a:sym typeface="Papyrus"/>
              </a:defRPr>
            </a:lvl9pPr>
          </a:lstStyle>
          <a:p>
            <a:pPr marL="0" indent="0" hangingPunct="1">
              <a:buFontTx/>
              <a:buNone/>
            </a:pPr>
            <a:r>
              <a:rPr lang="fr-CA" dirty="0"/>
              <a:t> </a:t>
            </a:r>
          </a:p>
          <a:p>
            <a:pPr marL="0" indent="0" algn="ctr" hangingPunct="1">
              <a:buFontTx/>
              <a:buNone/>
            </a:pPr>
            <a:endParaRPr lang="fr-CA" dirty="0"/>
          </a:p>
        </p:txBody>
      </p:sp>
      <p:sp>
        <p:nvSpPr>
          <p:cNvPr id="2" name="Rectangle 1">
            <a:extLst>
              <a:ext uri="{FF2B5EF4-FFF2-40B4-BE49-F238E27FC236}">
                <a16:creationId xmlns:a16="http://schemas.microsoft.com/office/drawing/2014/main" id="{57080890-B412-4685-AA40-A8719A833BE3}"/>
              </a:ext>
            </a:extLst>
          </p:cNvPr>
          <p:cNvSpPr/>
          <p:nvPr>
            <p:custDataLst>
              <p:tags r:id="rId2"/>
            </p:custDataLst>
          </p:nvPr>
        </p:nvSpPr>
        <p:spPr>
          <a:xfrm>
            <a:off x="863598" y="1981200"/>
            <a:ext cx="11501785" cy="1969968"/>
          </a:xfrm>
          <a:prstGeom prst="rect">
            <a:avLst/>
          </a:prstGeom>
        </p:spPr>
        <p:txBody>
          <a:bodyPr wrap="square">
            <a:noAutofit/>
          </a:bodyPr>
          <a:lstStyle/>
          <a:p>
            <a:r>
              <a:rPr lang="fr-FR" sz="5400" b="1" dirty="0"/>
              <a:t>Ce qu’il faut savoir avant de mourir… selon l’Ecclésiaste !</a:t>
            </a:r>
          </a:p>
          <a:p>
            <a:endParaRPr lang="fr-FR" sz="5400" dirty="0"/>
          </a:p>
          <a:p>
            <a:r>
              <a:rPr lang="fr-FR" sz="5400" dirty="0"/>
              <a:t>4 perles de sagesse pour notre vie.  </a:t>
            </a:r>
          </a:p>
        </p:txBody>
      </p:sp>
    </p:spTree>
    <p:extLst>
      <p:ext uri="{BB962C8B-B14F-4D97-AF65-F5344CB8AC3E}">
        <p14:creationId xmlns:p14="http://schemas.microsoft.com/office/powerpoint/2010/main" val="9319705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9654F3E-496A-4411-854D-4A4C0D22B679}"/>
              </a:ext>
            </a:extLst>
          </p:cNvPr>
          <p:cNvSpPr>
            <a:spLocks noGrp="1"/>
          </p:cNvSpPr>
          <p:nvPr>
            <p:ph type="body" idx="1"/>
            <p:custDataLst>
              <p:tags r:id="rId1"/>
            </p:custDataLst>
          </p:nvPr>
        </p:nvSpPr>
        <p:spPr>
          <a:xfrm>
            <a:off x="0" y="663388"/>
            <a:ext cx="12903200" cy="1143000"/>
          </a:xfrm>
        </p:spPr>
        <p:txBody>
          <a:bodyPr>
            <a:noAutofit/>
          </a:bodyPr>
          <a:lstStyle/>
          <a:p>
            <a:pPr marL="0" indent="0" algn="ctr">
              <a:spcBef>
                <a:spcPts val="0"/>
              </a:spcBef>
              <a:buNone/>
            </a:pPr>
            <a:r>
              <a:rPr lang="fr-CA" sz="4800" b="1" dirty="0"/>
              <a:t>Malgré les incertitudes de la vie, avance…</a:t>
            </a:r>
          </a:p>
          <a:p>
            <a:pPr marL="0" indent="0" algn="ctr">
              <a:spcBef>
                <a:spcPts val="0"/>
              </a:spcBef>
              <a:buNone/>
            </a:pPr>
            <a:r>
              <a:rPr lang="fr-CA" sz="2800" b="1" dirty="0" err="1"/>
              <a:t>Eccl</a:t>
            </a:r>
            <a:r>
              <a:rPr lang="fr-CA" sz="2800" b="1" dirty="0"/>
              <a:t>. 11.1-6 </a:t>
            </a:r>
          </a:p>
        </p:txBody>
      </p:sp>
      <p:sp>
        <p:nvSpPr>
          <p:cNvPr id="4" name="Espace réservé du texte 2">
            <a:extLst>
              <a:ext uri="{FF2B5EF4-FFF2-40B4-BE49-F238E27FC236}">
                <a16:creationId xmlns:a16="http://schemas.microsoft.com/office/drawing/2014/main" id="{E3392D73-350F-43F8-85F2-129865CD6329}"/>
              </a:ext>
            </a:extLst>
          </p:cNvPr>
          <p:cNvSpPr txBox="1">
            <a:spLocks/>
          </p:cNvSpPr>
          <p:nvPr>
            <p:custDataLst>
              <p:tags r:id="rId2"/>
            </p:custDataLst>
          </p:nvPr>
        </p:nvSpPr>
        <p:spPr>
          <a:xfrm>
            <a:off x="1011583" y="1981200"/>
            <a:ext cx="11353800" cy="6375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4699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9pPr>
          </a:lstStyle>
          <a:p>
            <a:pPr marL="0" indent="0" hangingPunct="1">
              <a:buFontTx/>
              <a:buNone/>
            </a:pPr>
            <a:r>
              <a:rPr lang="fr-CA" dirty="0"/>
              <a:t> </a:t>
            </a:r>
          </a:p>
          <a:p>
            <a:pPr marL="0" indent="0" algn="ctr" hangingPunct="1">
              <a:buFontTx/>
              <a:buNone/>
            </a:pPr>
            <a:endParaRPr lang="fr-CA" dirty="0"/>
          </a:p>
        </p:txBody>
      </p:sp>
      <p:sp>
        <p:nvSpPr>
          <p:cNvPr id="2" name="Rectangle 1">
            <a:extLst>
              <a:ext uri="{FF2B5EF4-FFF2-40B4-BE49-F238E27FC236}">
                <a16:creationId xmlns:a16="http://schemas.microsoft.com/office/drawing/2014/main" id="{57080890-B412-4685-AA40-A8719A833BE3}"/>
              </a:ext>
            </a:extLst>
          </p:cNvPr>
          <p:cNvSpPr/>
          <p:nvPr>
            <p:custDataLst>
              <p:tags r:id="rId3"/>
            </p:custDataLst>
          </p:nvPr>
        </p:nvSpPr>
        <p:spPr>
          <a:xfrm>
            <a:off x="863597" y="1920000"/>
            <a:ext cx="11501785" cy="7380168"/>
          </a:xfrm>
          <a:prstGeom prst="rect">
            <a:avLst/>
          </a:prstGeom>
        </p:spPr>
        <p:txBody>
          <a:bodyPr wrap="square">
            <a:noAutofit/>
          </a:bodyPr>
          <a:lstStyle/>
          <a:p>
            <a:pPr algn="l"/>
            <a:r>
              <a:rPr lang="fr-FR" sz="3500" dirty="0"/>
              <a:t>1</a:t>
            </a:r>
            <a:r>
              <a:rPr lang="fr-FR" sz="3500" u="sng" dirty="0"/>
              <a:t>Jette ton pain </a:t>
            </a:r>
            <a:r>
              <a:rPr lang="fr-FR" sz="3500" dirty="0"/>
              <a:t>à la surface des eaux, car avec le temps tu le retrouveras ; 2 </a:t>
            </a:r>
            <a:r>
              <a:rPr lang="fr-FR" sz="3500" u="sng" dirty="0"/>
              <a:t>donne une part </a:t>
            </a:r>
            <a:r>
              <a:rPr lang="fr-FR" sz="3500" dirty="0"/>
              <a:t>à sept et même à huit, car tu ne sais pas quel malheur peut arriver sur la terre. 3 Quand les nuages sont pleins de pluie, ils la répandent sur la terre ; et si un arbre tombe, vers le sud ou vers le nord, il reste à la place où il est tombé.  4 Celui qui observe le vent ne sèmera point et celui qui regarde les nuages ne moissonnera pas. 5 Comme tu ne sais pas quel est le chemin du vent, ni comment se forme les os dans le vendre de la femme enceinte, tu ne connais pas non plus l’œuvre de Dieu qui fait tout. 6 </a:t>
            </a:r>
            <a:r>
              <a:rPr lang="fr-FR" sz="3500" u="sng" dirty="0"/>
              <a:t>Dès le matin, sème ta semence</a:t>
            </a:r>
            <a:r>
              <a:rPr lang="fr-FR" sz="3500" dirty="0"/>
              <a:t>, et le soir ne laisse pas reposer ta main ; car tu ne sais point ce qui réussira, ceci ou cela, ou si l’un et l’autre sont également bons. </a:t>
            </a:r>
            <a:endParaRPr lang="fr-CA" sz="3500" dirty="0"/>
          </a:p>
        </p:txBody>
      </p:sp>
    </p:spTree>
    <p:extLst>
      <p:ext uri="{BB962C8B-B14F-4D97-AF65-F5344CB8AC3E}">
        <p14:creationId xmlns:p14="http://schemas.microsoft.com/office/powerpoint/2010/main" val="411255132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9654F3E-496A-4411-854D-4A4C0D22B679}"/>
              </a:ext>
            </a:extLst>
          </p:cNvPr>
          <p:cNvSpPr>
            <a:spLocks noGrp="1"/>
          </p:cNvSpPr>
          <p:nvPr>
            <p:ph type="body" idx="1"/>
            <p:custDataLst>
              <p:tags r:id="rId1"/>
            </p:custDataLst>
          </p:nvPr>
        </p:nvSpPr>
        <p:spPr>
          <a:xfrm>
            <a:off x="0" y="676835"/>
            <a:ext cx="12903200" cy="1143000"/>
          </a:xfrm>
        </p:spPr>
        <p:txBody>
          <a:bodyPr>
            <a:noAutofit/>
          </a:bodyPr>
          <a:lstStyle/>
          <a:p>
            <a:pPr marL="0" indent="0" algn="ctr">
              <a:spcBef>
                <a:spcPts val="0"/>
              </a:spcBef>
              <a:buNone/>
            </a:pPr>
            <a:r>
              <a:rPr lang="fr-CA" sz="4800" b="1" dirty="0"/>
              <a:t>Malgré les souffrances de la vie, réjouis-toi…</a:t>
            </a:r>
          </a:p>
          <a:p>
            <a:pPr marL="0" indent="0" algn="ctr">
              <a:spcBef>
                <a:spcPts val="0"/>
              </a:spcBef>
              <a:buNone/>
            </a:pPr>
            <a:r>
              <a:rPr lang="fr-CA" sz="2800" b="1" dirty="0" err="1"/>
              <a:t>Eccl</a:t>
            </a:r>
            <a:r>
              <a:rPr lang="fr-CA" sz="2800" b="1" dirty="0"/>
              <a:t>. 11.7-12.9</a:t>
            </a:r>
          </a:p>
        </p:txBody>
      </p:sp>
      <p:sp>
        <p:nvSpPr>
          <p:cNvPr id="4" name="Espace réservé du texte 2">
            <a:extLst>
              <a:ext uri="{FF2B5EF4-FFF2-40B4-BE49-F238E27FC236}">
                <a16:creationId xmlns:a16="http://schemas.microsoft.com/office/drawing/2014/main" id="{E3392D73-350F-43F8-85F2-129865CD6329}"/>
              </a:ext>
            </a:extLst>
          </p:cNvPr>
          <p:cNvSpPr txBox="1">
            <a:spLocks/>
          </p:cNvSpPr>
          <p:nvPr>
            <p:custDataLst>
              <p:tags r:id="rId2"/>
            </p:custDataLst>
          </p:nvPr>
        </p:nvSpPr>
        <p:spPr>
          <a:xfrm>
            <a:off x="1011583" y="1981200"/>
            <a:ext cx="11353800" cy="6375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4699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9pPr>
          </a:lstStyle>
          <a:p>
            <a:pPr marL="0" indent="0" hangingPunct="1">
              <a:buFontTx/>
              <a:buNone/>
            </a:pPr>
            <a:r>
              <a:rPr lang="fr-CA" dirty="0"/>
              <a:t> </a:t>
            </a:r>
          </a:p>
          <a:p>
            <a:pPr marL="0" indent="0" algn="ctr" hangingPunct="1">
              <a:buFontTx/>
              <a:buNone/>
            </a:pPr>
            <a:endParaRPr lang="fr-CA" dirty="0"/>
          </a:p>
        </p:txBody>
      </p:sp>
      <p:sp>
        <p:nvSpPr>
          <p:cNvPr id="2" name="Rectangle 1">
            <a:extLst>
              <a:ext uri="{FF2B5EF4-FFF2-40B4-BE49-F238E27FC236}">
                <a16:creationId xmlns:a16="http://schemas.microsoft.com/office/drawing/2014/main" id="{57080890-B412-4685-AA40-A8719A833BE3}"/>
              </a:ext>
            </a:extLst>
          </p:cNvPr>
          <p:cNvSpPr/>
          <p:nvPr>
            <p:custDataLst>
              <p:tags r:id="rId3"/>
            </p:custDataLst>
          </p:nvPr>
        </p:nvSpPr>
        <p:spPr>
          <a:xfrm>
            <a:off x="863597" y="2027576"/>
            <a:ext cx="11658603" cy="7380168"/>
          </a:xfrm>
          <a:prstGeom prst="rect">
            <a:avLst/>
          </a:prstGeom>
        </p:spPr>
        <p:txBody>
          <a:bodyPr wrap="square">
            <a:noAutofit/>
          </a:bodyPr>
          <a:lstStyle/>
          <a:p>
            <a:pPr algn="l"/>
            <a:r>
              <a:rPr lang="fr-FR" sz="3500" dirty="0"/>
              <a:t>11. 7 La lumière est douce et il est agréable aux yeux de voir le soleil. 8 Si donc un homme vit beaucoup d’années, </a:t>
            </a:r>
            <a:r>
              <a:rPr lang="fr-FR" sz="3500" u="sng" dirty="0"/>
              <a:t>qu’il se réjouisse</a:t>
            </a:r>
            <a:r>
              <a:rPr lang="fr-FR" sz="3500" dirty="0"/>
              <a:t> pendant toutes ces années, et qu’il pense aux jours de ténèbres qui seront nombreux ; tout ce qui arrivera est vanité.  </a:t>
            </a:r>
          </a:p>
          <a:p>
            <a:pPr algn="l"/>
            <a:endParaRPr lang="fr-FR" sz="800" dirty="0"/>
          </a:p>
          <a:p>
            <a:pPr algn="l"/>
            <a:r>
              <a:rPr lang="fr-FR" sz="3500" dirty="0"/>
              <a:t>12. 1Jeune homme, </a:t>
            </a:r>
            <a:r>
              <a:rPr lang="fr-FR" sz="3500" u="sng" dirty="0"/>
              <a:t>réjouis-toi</a:t>
            </a:r>
            <a:r>
              <a:rPr lang="fr-FR" sz="3500" dirty="0"/>
              <a:t> pendant ta jeunesse, livre ton cœur à la joie pendant les jours de ta jeunesse, marche dans les voies de ton cœur et selon les regards de tes yeux ; </a:t>
            </a:r>
            <a:r>
              <a:rPr lang="fr-FR" sz="3500" u="sng" dirty="0"/>
              <a:t>mais </a:t>
            </a:r>
            <a:r>
              <a:rPr lang="fr-FR" sz="3500" dirty="0"/>
              <a:t>sache que pour tout cela Dieu te fera venir en jugement. 2 Bannis de ton cœur le chagrin, et éloigne le mal de ton corps ; car la jeunesse et l’aurore sont vanité. 3 Souviens-toi de ton Créateur pendant les jours de ta jeunesse, </a:t>
            </a:r>
            <a:r>
              <a:rPr lang="fr-FR" sz="3500" u="sng" dirty="0"/>
              <a:t>avant que </a:t>
            </a:r>
            <a:r>
              <a:rPr lang="fr-FR" sz="3500" dirty="0"/>
              <a:t>les jours mauvais arrivent…  </a:t>
            </a:r>
            <a:endParaRPr lang="fr-CA" sz="3500" dirty="0"/>
          </a:p>
        </p:txBody>
      </p:sp>
    </p:spTree>
    <p:extLst>
      <p:ext uri="{BB962C8B-B14F-4D97-AF65-F5344CB8AC3E}">
        <p14:creationId xmlns:p14="http://schemas.microsoft.com/office/powerpoint/2010/main" val="2176109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a:extLst>
              <a:ext uri="{FF2B5EF4-FFF2-40B4-BE49-F238E27FC236}">
                <a16:creationId xmlns:a16="http://schemas.microsoft.com/office/drawing/2014/main" id="{E3392D73-350F-43F8-85F2-129865CD6329}"/>
              </a:ext>
            </a:extLst>
          </p:cNvPr>
          <p:cNvSpPr txBox="1">
            <a:spLocks/>
          </p:cNvSpPr>
          <p:nvPr>
            <p:custDataLst>
              <p:tags r:id="rId1"/>
            </p:custDataLst>
          </p:nvPr>
        </p:nvSpPr>
        <p:spPr>
          <a:xfrm>
            <a:off x="1011583" y="1981200"/>
            <a:ext cx="11353800" cy="6375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4699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9pPr>
          </a:lstStyle>
          <a:p>
            <a:pPr marL="0" indent="0" hangingPunct="1">
              <a:buFontTx/>
              <a:buNone/>
            </a:pPr>
            <a:r>
              <a:rPr lang="fr-CA" dirty="0"/>
              <a:t> </a:t>
            </a:r>
          </a:p>
          <a:p>
            <a:pPr marL="0" indent="0" algn="ctr" hangingPunct="1">
              <a:buFontTx/>
              <a:buNone/>
            </a:pPr>
            <a:endParaRPr lang="fr-CA" dirty="0"/>
          </a:p>
        </p:txBody>
      </p:sp>
      <p:sp>
        <p:nvSpPr>
          <p:cNvPr id="2" name="Rectangle 1">
            <a:extLst>
              <a:ext uri="{FF2B5EF4-FFF2-40B4-BE49-F238E27FC236}">
                <a16:creationId xmlns:a16="http://schemas.microsoft.com/office/drawing/2014/main" id="{57080890-B412-4685-AA40-A8719A833BE3}"/>
              </a:ext>
            </a:extLst>
          </p:cNvPr>
          <p:cNvSpPr/>
          <p:nvPr>
            <p:custDataLst>
              <p:tags r:id="rId2"/>
            </p:custDataLst>
          </p:nvPr>
        </p:nvSpPr>
        <p:spPr>
          <a:xfrm>
            <a:off x="863597" y="1987235"/>
            <a:ext cx="11658603" cy="7380168"/>
          </a:xfrm>
          <a:prstGeom prst="rect">
            <a:avLst/>
          </a:prstGeom>
        </p:spPr>
        <p:txBody>
          <a:bodyPr wrap="square">
            <a:noAutofit/>
          </a:bodyPr>
          <a:lstStyle/>
          <a:p>
            <a:pPr algn="l"/>
            <a:r>
              <a:rPr lang="fr-FR" sz="3500" dirty="0"/>
              <a:t>3 Souviens-toi de ton Créateur pendant les jours de ta jeunesse </a:t>
            </a:r>
            <a:r>
              <a:rPr lang="fr-FR" sz="3500" u="sng" dirty="0"/>
              <a:t>avant que </a:t>
            </a:r>
            <a:r>
              <a:rPr lang="fr-FR" sz="3500" dirty="0"/>
              <a:t>les jours mauvais arrivent et que les années s’approchent où tu diras : je n’y prends point de plaisir ; 4 </a:t>
            </a:r>
            <a:r>
              <a:rPr lang="fr-FR" sz="3500" u="sng" dirty="0"/>
              <a:t>avant que </a:t>
            </a:r>
            <a:r>
              <a:rPr lang="fr-FR" sz="3500" dirty="0"/>
              <a:t>s’obscurcissent le soleil et la lumière, la lune et les étoiles, et que les nuages reviennent après la pluie, 5 temps où les gardiens de la maison tremblent, où les hommes forts se courbent, où celles qui moulent s’arrêtent parce qu’elles sont diminuées, ou ceux qui regardent par les fenêtres sont obscurcis… 8 </a:t>
            </a:r>
            <a:r>
              <a:rPr lang="fr-FR" sz="3500" u="sng" dirty="0"/>
              <a:t>avant que </a:t>
            </a:r>
            <a:r>
              <a:rPr lang="fr-FR" sz="3500" dirty="0"/>
              <a:t>le cordon d’argent se détache, que le vase d’or se brise, que le sceau se rompe sur la source, et que la roue se casse sur la citerne ; 9 et que la poussière retourne à la terre, comme elle y était, et que l’esprit retourne à Dieu qui l’a donné.    </a:t>
            </a:r>
            <a:endParaRPr lang="fr-CA" sz="3500" dirty="0"/>
          </a:p>
        </p:txBody>
      </p:sp>
      <p:sp>
        <p:nvSpPr>
          <p:cNvPr id="6" name="Espace réservé du texte 2">
            <a:extLst>
              <a:ext uri="{FF2B5EF4-FFF2-40B4-BE49-F238E27FC236}">
                <a16:creationId xmlns:a16="http://schemas.microsoft.com/office/drawing/2014/main" id="{15A5CFF3-0398-47D9-A8C7-7A395FBDFB6C}"/>
              </a:ext>
            </a:extLst>
          </p:cNvPr>
          <p:cNvSpPr txBox="1">
            <a:spLocks/>
          </p:cNvSpPr>
          <p:nvPr>
            <p:custDataLst>
              <p:tags r:id="rId3"/>
            </p:custDataLst>
          </p:nvPr>
        </p:nvSpPr>
        <p:spPr>
          <a:xfrm>
            <a:off x="0" y="676835"/>
            <a:ext cx="12903200"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Autofit/>
          </a:bodyPr>
          <a:lstStyle>
            <a:lvl1pPr marL="4699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9pPr>
          </a:lstStyle>
          <a:p>
            <a:pPr marL="0" indent="0" algn="ctr" hangingPunct="1">
              <a:spcBef>
                <a:spcPts val="0"/>
              </a:spcBef>
              <a:buFontTx/>
              <a:buNone/>
            </a:pPr>
            <a:r>
              <a:rPr lang="fr-CA" sz="4800" b="1" dirty="0"/>
              <a:t>Malgré les souffrances de la vie, réjouis-toi…</a:t>
            </a:r>
          </a:p>
          <a:p>
            <a:pPr marL="0" indent="0" algn="ctr" hangingPunct="1">
              <a:spcBef>
                <a:spcPts val="0"/>
              </a:spcBef>
              <a:buFontTx/>
              <a:buNone/>
            </a:pPr>
            <a:r>
              <a:rPr lang="fr-CA" sz="2800" b="1" dirty="0" err="1"/>
              <a:t>Eccl</a:t>
            </a:r>
            <a:r>
              <a:rPr lang="fr-CA" sz="2800" b="1" dirty="0"/>
              <a:t>. 11.7-12.9</a:t>
            </a:r>
          </a:p>
        </p:txBody>
      </p:sp>
    </p:spTree>
    <p:extLst>
      <p:ext uri="{BB962C8B-B14F-4D97-AF65-F5344CB8AC3E}">
        <p14:creationId xmlns:p14="http://schemas.microsoft.com/office/powerpoint/2010/main" val="207884752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9654F3E-496A-4411-854D-4A4C0D22B679}"/>
              </a:ext>
            </a:extLst>
          </p:cNvPr>
          <p:cNvSpPr>
            <a:spLocks noGrp="1"/>
          </p:cNvSpPr>
          <p:nvPr>
            <p:ph type="body" idx="1"/>
            <p:custDataLst>
              <p:tags r:id="rId1"/>
            </p:custDataLst>
          </p:nvPr>
        </p:nvSpPr>
        <p:spPr>
          <a:xfrm>
            <a:off x="0" y="633132"/>
            <a:ext cx="12903200" cy="1257300"/>
          </a:xfrm>
        </p:spPr>
        <p:txBody>
          <a:bodyPr>
            <a:noAutofit/>
          </a:bodyPr>
          <a:lstStyle/>
          <a:p>
            <a:pPr marL="0" indent="0" algn="ctr">
              <a:spcBef>
                <a:spcPts val="0"/>
              </a:spcBef>
              <a:buNone/>
            </a:pPr>
            <a:r>
              <a:rPr lang="fr-CA" sz="4800" b="1" dirty="0"/>
              <a:t>Malgré les limites de la sagesse, sois-sage…</a:t>
            </a:r>
          </a:p>
          <a:p>
            <a:pPr marL="0" indent="0" algn="ctr">
              <a:spcBef>
                <a:spcPts val="0"/>
              </a:spcBef>
              <a:buNone/>
            </a:pPr>
            <a:r>
              <a:rPr lang="fr-CA" sz="2800" b="1" dirty="0"/>
              <a:t>Eccl.12.10-14</a:t>
            </a:r>
          </a:p>
        </p:txBody>
      </p:sp>
      <p:sp>
        <p:nvSpPr>
          <p:cNvPr id="4" name="Espace réservé du texte 2">
            <a:extLst>
              <a:ext uri="{FF2B5EF4-FFF2-40B4-BE49-F238E27FC236}">
                <a16:creationId xmlns:a16="http://schemas.microsoft.com/office/drawing/2014/main" id="{E3392D73-350F-43F8-85F2-129865CD6329}"/>
              </a:ext>
            </a:extLst>
          </p:cNvPr>
          <p:cNvSpPr txBox="1">
            <a:spLocks/>
          </p:cNvSpPr>
          <p:nvPr>
            <p:custDataLst>
              <p:tags r:id="rId2"/>
            </p:custDataLst>
          </p:nvPr>
        </p:nvSpPr>
        <p:spPr>
          <a:xfrm>
            <a:off x="1011583" y="1981200"/>
            <a:ext cx="11353800" cy="6375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4699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9pPr>
          </a:lstStyle>
          <a:p>
            <a:pPr marL="0" indent="0" hangingPunct="1">
              <a:buFontTx/>
              <a:buNone/>
            </a:pPr>
            <a:r>
              <a:rPr lang="fr-CA" dirty="0"/>
              <a:t> </a:t>
            </a:r>
          </a:p>
          <a:p>
            <a:pPr marL="0" indent="0" algn="ctr" hangingPunct="1">
              <a:buFontTx/>
              <a:buNone/>
            </a:pPr>
            <a:endParaRPr lang="fr-CA" dirty="0"/>
          </a:p>
        </p:txBody>
      </p:sp>
      <p:sp>
        <p:nvSpPr>
          <p:cNvPr id="2" name="Rectangle 1">
            <a:extLst>
              <a:ext uri="{FF2B5EF4-FFF2-40B4-BE49-F238E27FC236}">
                <a16:creationId xmlns:a16="http://schemas.microsoft.com/office/drawing/2014/main" id="{57080890-B412-4685-AA40-A8719A833BE3}"/>
              </a:ext>
            </a:extLst>
          </p:cNvPr>
          <p:cNvSpPr/>
          <p:nvPr>
            <p:custDataLst>
              <p:tags r:id="rId3"/>
            </p:custDataLst>
          </p:nvPr>
        </p:nvSpPr>
        <p:spPr>
          <a:xfrm>
            <a:off x="863597" y="2035995"/>
            <a:ext cx="11501785" cy="6099313"/>
          </a:xfrm>
          <a:prstGeom prst="rect">
            <a:avLst/>
          </a:prstGeom>
        </p:spPr>
        <p:txBody>
          <a:bodyPr wrap="square">
            <a:noAutofit/>
          </a:bodyPr>
          <a:lstStyle/>
          <a:p>
            <a:pPr algn="l"/>
            <a:r>
              <a:rPr lang="fr-FR" sz="3500" dirty="0"/>
              <a:t>10 Vanité des vanités, dit l’Ecclésiaste, tout est vanité. 11 Outre que l’Ecclésiaste fut un sage, il a encore enseigné la science au peuple et il a examiné, sondé, mis en ordre un grand nombre de sentences. 12 L’Ecclésiaste s’est efforcé de trouver des paroles agréables ; et ce qui a été écrit avec droiture, ce sont des paroles de vérité. 13 Les paroles des sages sont comme des aiguillons ; et, rassemblées en un recueil, elles sont comme des clous plantés ; elles sont données par un seul maître. 14 Du reste, mon fils, tires instruction de ces choses ; on ne finirait pas, si l’on voulait faire un grand nombre de livres, et beaucoup d’étude est une fatigue pour le corps. </a:t>
            </a:r>
            <a:endParaRPr lang="fr-CA" sz="3500" dirty="0"/>
          </a:p>
        </p:txBody>
      </p:sp>
    </p:spTree>
    <p:extLst>
      <p:ext uri="{BB962C8B-B14F-4D97-AF65-F5344CB8AC3E}">
        <p14:creationId xmlns:p14="http://schemas.microsoft.com/office/powerpoint/2010/main" val="144901902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9654F3E-496A-4411-854D-4A4C0D22B679}"/>
              </a:ext>
            </a:extLst>
          </p:cNvPr>
          <p:cNvSpPr>
            <a:spLocks noGrp="1"/>
          </p:cNvSpPr>
          <p:nvPr>
            <p:ph type="body" idx="1"/>
            <p:custDataLst>
              <p:tags r:id="rId1"/>
            </p:custDataLst>
          </p:nvPr>
        </p:nvSpPr>
        <p:spPr>
          <a:xfrm>
            <a:off x="711200" y="986116"/>
            <a:ext cx="11501785" cy="1143001"/>
          </a:xfrm>
        </p:spPr>
        <p:txBody>
          <a:bodyPr>
            <a:noAutofit/>
          </a:bodyPr>
          <a:lstStyle/>
          <a:p>
            <a:pPr marL="0" indent="0" algn="ctr">
              <a:spcBef>
                <a:spcPts val="0"/>
              </a:spcBef>
              <a:buNone/>
            </a:pPr>
            <a:r>
              <a:rPr lang="fr-CA" sz="4800" b="1" dirty="0"/>
              <a:t>Malgré la vanité de la vie, crains Dieu et observe ses commandements…</a:t>
            </a:r>
          </a:p>
          <a:p>
            <a:pPr marL="0" indent="0" algn="ctr">
              <a:spcBef>
                <a:spcPts val="0"/>
              </a:spcBef>
              <a:buNone/>
            </a:pPr>
            <a:r>
              <a:rPr lang="fr-CA" sz="2800" b="1" dirty="0"/>
              <a:t>Eccl.12.15-16</a:t>
            </a:r>
          </a:p>
        </p:txBody>
      </p:sp>
      <p:sp>
        <p:nvSpPr>
          <p:cNvPr id="4" name="Espace réservé du texte 2">
            <a:extLst>
              <a:ext uri="{FF2B5EF4-FFF2-40B4-BE49-F238E27FC236}">
                <a16:creationId xmlns:a16="http://schemas.microsoft.com/office/drawing/2014/main" id="{E3392D73-350F-43F8-85F2-129865CD6329}"/>
              </a:ext>
            </a:extLst>
          </p:cNvPr>
          <p:cNvSpPr txBox="1">
            <a:spLocks/>
          </p:cNvSpPr>
          <p:nvPr>
            <p:custDataLst>
              <p:tags r:id="rId2"/>
            </p:custDataLst>
          </p:nvPr>
        </p:nvSpPr>
        <p:spPr>
          <a:xfrm>
            <a:off x="1011583" y="1981200"/>
            <a:ext cx="11353800" cy="6375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4699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5"/>
              </a:buBlip>
              <a:tabLst/>
              <a:defRPr sz="3800" b="0" i="0" u="none" strike="noStrike" cap="none" spc="0" baseline="0">
                <a:ln>
                  <a:noFill/>
                </a:ln>
                <a:solidFill>
                  <a:srgbClr val="3E231A"/>
                </a:solidFill>
                <a:uFillTx/>
                <a:latin typeface="+mn-lt"/>
                <a:ea typeface="+mn-ea"/>
                <a:cs typeface="+mn-cs"/>
                <a:sym typeface="Papyrus"/>
              </a:defRPr>
            </a:lvl9pPr>
          </a:lstStyle>
          <a:p>
            <a:pPr marL="0" indent="0" hangingPunct="1">
              <a:buFontTx/>
              <a:buNone/>
            </a:pPr>
            <a:r>
              <a:rPr lang="fr-CA" dirty="0"/>
              <a:t> </a:t>
            </a:r>
          </a:p>
          <a:p>
            <a:pPr marL="0" indent="0" algn="ctr" hangingPunct="1">
              <a:buFontTx/>
              <a:buNone/>
            </a:pPr>
            <a:endParaRPr lang="fr-CA" dirty="0"/>
          </a:p>
        </p:txBody>
      </p:sp>
      <p:sp>
        <p:nvSpPr>
          <p:cNvPr id="2" name="Rectangle 1">
            <a:extLst>
              <a:ext uri="{FF2B5EF4-FFF2-40B4-BE49-F238E27FC236}">
                <a16:creationId xmlns:a16="http://schemas.microsoft.com/office/drawing/2014/main" id="{57080890-B412-4685-AA40-A8719A833BE3}"/>
              </a:ext>
            </a:extLst>
          </p:cNvPr>
          <p:cNvSpPr/>
          <p:nvPr>
            <p:custDataLst>
              <p:tags r:id="rId3"/>
            </p:custDataLst>
          </p:nvPr>
        </p:nvSpPr>
        <p:spPr>
          <a:xfrm>
            <a:off x="857622" y="2829421"/>
            <a:ext cx="11501785" cy="5544830"/>
          </a:xfrm>
          <a:prstGeom prst="rect">
            <a:avLst/>
          </a:prstGeom>
        </p:spPr>
        <p:txBody>
          <a:bodyPr wrap="square">
            <a:noAutofit/>
          </a:bodyPr>
          <a:lstStyle/>
          <a:p>
            <a:pPr algn="l"/>
            <a:r>
              <a:rPr lang="fr-FR" sz="3500" dirty="0"/>
              <a:t>15 Écoutons la fin du discours : crains  Dieu et observe ses commandements. C’est là ce que doit faire tout homme. 16 Car Dieu amènera toute œuvre en jugement, au sujet de tout ce qui est caché, soit bien, soit mal.  </a:t>
            </a:r>
          </a:p>
          <a:p>
            <a:pPr algn="l"/>
            <a:endParaRPr lang="fr-FR" sz="3500" dirty="0"/>
          </a:p>
          <a:p>
            <a:pPr algn="l"/>
            <a:endParaRPr lang="fr-CA" sz="3500" dirty="0"/>
          </a:p>
        </p:txBody>
      </p:sp>
    </p:spTree>
    <p:extLst>
      <p:ext uri="{BB962C8B-B14F-4D97-AF65-F5344CB8AC3E}">
        <p14:creationId xmlns:p14="http://schemas.microsoft.com/office/powerpoint/2010/main" val="1449704009"/>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2490</TotalTime>
  <Words>771</Words>
  <Application>Microsoft Office PowerPoint</Application>
  <PresentationFormat>Personnalisé</PresentationFormat>
  <Paragraphs>28</Paragraphs>
  <Slides>8</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8</vt:i4>
      </vt:variant>
    </vt:vector>
  </HeadingPairs>
  <TitlesOfParts>
    <vt:vector size="11" baseType="lpstr">
      <vt:lpstr>Helvetica Neue</vt:lpstr>
      <vt:lpstr>Papyrus</vt:lpstr>
      <vt:lpstr>Parchment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Owner</dc:creator>
  <cp:lastModifiedBy>Stéphane Rhéaume</cp:lastModifiedBy>
  <cp:revision>92</cp:revision>
  <dcterms:modified xsi:type="dcterms:W3CDTF">2019-11-15T17:19:24Z</dcterms:modified>
</cp:coreProperties>
</file>